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2" r:id="rId4"/>
    <p:sldId id="268" r:id="rId5"/>
    <p:sldId id="257" r:id="rId6"/>
    <p:sldId id="269" r:id="rId7"/>
    <p:sldId id="258" r:id="rId8"/>
    <p:sldId id="270" r:id="rId9"/>
    <p:sldId id="259" r:id="rId10"/>
    <p:sldId id="271" r:id="rId11"/>
    <p:sldId id="260" r:id="rId12"/>
    <p:sldId id="272" r:id="rId13"/>
    <p:sldId id="261" r:id="rId14"/>
    <p:sldId id="273" r:id="rId15"/>
    <p:sldId id="263" r:id="rId16"/>
    <p:sldId id="274" r:id="rId17"/>
    <p:sldId id="264" r:id="rId18"/>
    <p:sldId id="275" r:id="rId19"/>
    <p:sldId id="265" r:id="rId20"/>
    <p:sldId id="276" r:id="rId21"/>
    <p:sldId id="266" r:id="rId22"/>
    <p:sldId id="277" r:id="rId2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99CC"/>
    <a:srgbClr val="FFFFFF"/>
    <a:srgbClr val="D6924E"/>
    <a:srgbClr val="FBD7B3"/>
    <a:srgbClr val="F9C795"/>
    <a:srgbClr val="F5A14D"/>
    <a:srgbClr val="F492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CEAB32-269F-4E71-ACCF-A36E050BA955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4E0548-4EF9-4F0F-AC6D-65FD24960704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FAF1C-0B20-4AEE-AD5A-1E13FBC2B5C7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180CE-A8D8-4A49-A41F-747BEFB2C0C1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E6E5C-5F65-4F1F-8126-B540B43BB703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5AF8A-2503-45C6-AEAE-1A708A10EED4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EED94-C798-47E6-997B-B4A94F89454C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03F6-6C52-4EEB-B702-ADCA5A8B1BA5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BFF31-DC95-4E0C-AD9A-21BFFB33BD85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A5498-B72F-490C-8319-357D839B0873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4905E-7753-40A5-919B-5F9EBC47B58C}" type="slidenum">
              <a:rPr lang="pt-PT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t-P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C234426-60D3-40A4-85C6-7C4DE1DDF56B}" type="slidenum">
              <a:rPr lang="pt-PT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" name="Picture 13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66" name="Picture 18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3348038" y="4005263"/>
            <a:ext cx="4537075" cy="155257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2400">
                <a:latin typeface="Forte" pitchFamily="66" charset="0"/>
              </a:rPr>
              <a:t>We</a:t>
            </a:r>
            <a:r>
              <a:rPr lang="pt-PT" sz="2400">
                <a:latin typeface="Forte" pitchFamily="66" charset="0"/>
              </a:rPr>
              <a:t> are Ana, Carolina and Hellen and we are from Portugal. We will introduce you to the coats of Lisboa and Oeiras.</a:t>
            </a:r>
          </a:p>
        </p:txBody>
      </p:sp>
      <p:pic>
        <p:nvPicPr>
          <p:cNvPr id="2068" name="Picture 20" descr="Oeir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377097">
            <a:off x="2195513" y="188913"/>
            <a:ext cx="2508250" cy="2636837"/>
          </a:xfrm>
          <a:prstGeom prst="rect">
            <a:avLst/>
          </a:prstGeom>
          <a:noFill/>
        </p:spPr>
      </p:pic>
      <p:pic>
        <p:nvPicPr>
          <p:cNvPr id="2069" name="Picture 21" descr="LS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 r="47867" b="30791"/>
          <a:stretch>
            <a:fillRect/>
          </a:stretch>
        </p:blipFill>
        <p:spPr bwMode="auto">
          <a:xfrm rot="-1397625">
            <a:off x="107950" y="1196975"/>
            <a:ext cx="2403475" cy="266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3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17414" name="Picture 6" descr="Oeiras"/>
          <p:cNvPicPr>
            <a:picLocks noChangeAspect="1" noChangeArrowheads="1"/>
          </p:cNvPicPr>
          <p:nvPr/>
        </p:nvPicPr>
        <p:blipFill>
          <a:blip r:embed="rId3" cstate="print"/>
          <a:srcRect l="16505" t="24385" r="17635" b="12903"/>
          <a:stretch>
            <a:fillRect/>
          </a:stretch>
        </p:blipFill>
        <p:spPr bwMode="auto">
          <a:xfrm rot="-1363385">
            <a:off x="1187450" y="981075"/>
            <a:ext cx="2590800" cy="2592388"/>
          </a:xfrm>
          <a:prstGeom prst="rect">
            <a:avLst/>
          </a:prstGeom>
          <a:noFill/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6084888" y="981075"/>
            <a:ext cx="2016125" cy="1739900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>
                <a:latin typeface="Forte" pitchFamily="66" charset="0"/>
              </a:rPr>
              <a:t>O preto indica o campo de armas é um símbolo da terra e significa firmeza e honestidade. 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4140200" y="3573463"/>
            <a:ext cx="3887788" cy="641350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>
                <a:latin typeface="Forte" pitchFamily="66" charset="0"/>
              </a:rPr>
              <a:t>As uvas roxas significam riqueza e abundância.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187450" y="4797425"/>
            <a:ext cx="6913563" cy="119062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>
                <a:latin typeface="Forte" pitchFamily="66" charset="0"/>
              </a:rPr>
              <a:t>As uvas douradas significam fidelidade, firmeza e poder.</a:t>
            </a:r>
            <a:br>
              <a:rPr lang="pt-PT">
                <a:latin typeface="Forte" pitchFamily="66" charset="0"/>
              </a:rPr>
            </a:br>
            <a:r>
              <a:rPr lang="pt-PT">
                <a:latin typeface="Forte" pitchFamily="66" charset="0"/>
              </a:rPr>
              <a:t> </a:t>
            </a:r>
          </a:p>
          <a:p>
            <a:r>
              <a:rPr lang="pt-PT">
                <a:latin typeface="Forte" pitchFamily="66" charset="0"/>
              </a:rPr>
              <a:t>Os rios estão representados por listras prateadas e azuis. E o mar é representado por faixas onduladas de prata e verde.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56" name="Picture 12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6157" name="Picture 13" descr="LSB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 r="47867" b="30791"/>
          <a:stretch>
            <a:fillRect/>
          </a:stretch>
        </p:blipFill>
        <p:spPr bwMode="auto">
          <a:xfrm rot="-1397625">
            <a:off x="1187450" y="765175"/>
            <a:ext cx="2403475" cy="2663825"/>
          </a:xfrm>
          <a:prstGeom prst="rect">
            <a:avLst/>
          </a:prstGeom>
          <a:noFill/>
        </p:spPr>
      </p:pic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4211638" y="4221163"/>
            <a:ext cx="3025775" cy="119062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600">
                <a:latin typeface="Forte" pitchFamily="66" charset="0"/>
              </a:rPr>
              <a:t>Coat of arms from Lisboa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7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18438" name="Picture 6" descr="LSB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 r="47867" b="30791"/>
          <a:stretch>
            <a:fillRect/>
          </a:stretch>
        </p:blipFill>
        <p:spPr bwMode="auto">
          <a:xfrm rot="-1397625">
            <a:off x="1187450" y="765175"/>
            <a:ext cx="2403475" cy="2663825"/>
          </a:xfrm>
          <a:prstGeom prst="rect">
            <a:avLst/>
          </a:prstGeom>
          <a:noFill/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859338" y="4076700"/>
            <a:ext cx="2232025" cy="119062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600">
                <a:latin typeface="Forte" pitchFamily="66" charset="0"/>
              </a:rPr>
              <a:t>Brasão de Lisboa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5" name="Picture 7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7176" name="Picture 8" descr="LSB"/>
          <p:cNvPicPr>
            <a:picLocks noChangeAspect="1" noChangeArrowheads="1"/>
          </p:cNvPicPr>
          <p:nvPr/>
        </p:nvPicPr>
        <p:blipFill>
          <a:blip r:embed="rId3" cstate="print"/>
          <a:srcRect t="15215" r="1984"/>
          <a:stretch>
            <a:fillRect/>
          </a:stretch>
        </p:blipFill>
        <p:spPr bwMode="auto">
          <a:xfrm rot="-1352769">
            <a:off x="1187450" y="333375"/>
            <a:ext cx="3097213" cy="2927350"/>
          </a:xfrm>
          <a:prstGeom prst="rect">
            <a:avLst/>
          </a:prstGeom>
          <a:noFill/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356100" y="3889375"/>
            <a:ext cx="3630613" cy="1917700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400">
                <a:latin typeface="Forte" pitchFamily="66" charset="0"/>
              </a:rPr>
              <a:t> It is:</a:t>
            </a:r>
          </a:p>
          <a:p>
            <a:endParaRPr lang="pt-PT" sz="2400">
              <a:latin typeface="Forte" pitchFamily="66" charset="0"/>
            </a:endParaRPr>
          </a:p>
          <a:p>
            <a:r>
              <a:rPr lang="pt-PT" sz="2400">
                <a:latin typeface="Forte" pitchFamily="66" charset="0"/>
              </a:rPr>
              <a:t>White ribbon with the words “Very noble and ever loyal city of Lisbon”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1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19462" name="Picture 6" descr="LSB"/>
          <p:cNvPicPr>
            <a:picLocks noChangeAspect="1" noChangeArrowheads="1"/>
          </p:cNvPicPr>
          <p:nvPr/>
        </p:nvPicPr>
        <p:blipFill>
          <a:blip r:embed="rId3" cstate="print"/>
          <a:srcRect t="15215" r="1984"/>
          <a:stretch>
            <a:fillRect/>
          </a:stretch>
        </p:blipFill>
        <p:spPr bwMode="auto">
          <a:xfrm rot="-1352769">
            <a:off x="1187450" y="333375"/>
            <a:ext cx="3097213" cy="2927350"/>
          </a:xfrm>
          <a:prstGeom prst="rect">
            <a:avLst/>
          </a:prstGeom>
          <a:noFill/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4356100" y="3706813"/>
            <a:ext cx="3630613" cy="228282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400">
                <a:latin typeface="Forte" pitchFamily="66" charset="0"/>
              </a:rPr>
              <a:t> Isto é:</a:t>
            </a:r>
          </a:p>
          <a:p>
            <a:endParaRPr lang="pt-PT" sz="2400">
              <a:latin typeface="Forte" pitchFamily="66" charset="0"/>
            </a:endParaRPr>
          </a:p>
          <a:p>
            <a:r>
              <a:rPr lang="pt-PT" sz="2400">
                <a:latin typeface="Forte" pitchFamily="66" charset="0"/>
              </a:rPr>
              <a:t>Fita branca com as palavras “Mui nobre e sempre leal cidade de Lisboa”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1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9223" name="Picture 7" descr="Picture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909" r="41542" b="60843"/>
          <a:stretch>
            <a:fillRect/>
          </a:stretch>
        </p:blipFill>
        <p:spPr bwMode="auto">
          <a:xfrm>
            <a:off x="1187450" y="908050"/>
            <a:ext cx="3097213" cy="2713038"/>
          </a:xfrm>
          <a:prstGeom prst="rect">
            <a:avLst/>
          </a:prstGeom>
          <a:noFill/>
        </p:spPr>
      </p:pic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4356100" y="4221163"/>
            <a:ext cx="3630613" cy="155257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400">
                <a:latin typeface="Forte" pitchFamily="66" charset="0"/>
              </a:rPr>
              <a:t> It is:</a:t>
            </a:r>
          </a:p>
          <a:p>
            <a:endParaRPr lang="en-GB" sz="2400">
              <a:latin typeface="Forte" pitchFamily="66" charset="0"/>
            </a:endParaRPr>
          </a:p>
          <a:p>
            <a:r>
              <a:rPr lang="en-GB" sz="2400">
                <a:latin typeface="Forte" pitchFamily="66" charset="0"/>
              </a:rPr>
              <a:t>Castle in gold with five towers</a:t>
            </a:r>
            <a:r>
              <a:rPr lang="en-GB"/>
              <a:t> </a:t>
            </a: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5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20486" name="Picture 6" descr="Picture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909" r="41542" b="60843"/>
          <a:stretch>
            <a:fillRect/>
          </a:stretch>
        </p:blipFill>
        <p:spPr bwMode="auto">
          <a:xfrm>
            <a:off x="1187450" y="908050"/>
            <a:ext cx="3097213" cy="2713038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356100" y="4216400"/>
            <a:ext cx="3630613" cy="155257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400">
                <a:latin typeface="Forte" pitchFamily="66" charset="0"/>
              </a:rPr>
              <a:t> Isto é:</a:t>
            </a:r>
          </a:p>
          <a:p>
            <a:endParaRPr lang="pt-PT" sz="2400">
              <a:latin typeface="Forte" pitchFamily="66" charset="0"/>
            </a:endParaRPr>
          </a:p>
          <a:p>
            <a:r>
              <a:rPr lang="en-GB" sz="2400">
                <a:latin typeface="Forte" pitchFamily="66" charset="0"/>
              </a:rPr>
              <a:t>Castelo dourado com cinco torres.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5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10247" name="Picture 7" descr="Picture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196" t="20190" r="33084" b="35126"/>
          <a:stretch>
            <a:fillRect/>
          </a:stretch>
        </p:blipFill>
        <p:spPr bwMode="auto">
          <a:xfrm>
            <a:off x="1187450" y="549275"/>
            <a:ext cx="2706688" cy="2879725"/>
          </a:xfrm>
          <a:prstGeom prst="rect">
            <a:avLst/>
          </a:prstGeom>
          <a:noFill/>
        </p:spPr>
      </p:pic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2843808" y="4077072"/>
            <a:ext cx="5400600" cy="1323439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orte" pitchFamily="66" charset="0"/>
                <a:ea typeface="Times New Roman" pitchFamily="18" charset="0"/>
                <a:cs typeface="Arial" pitchFamily="34" charset="0"/>
              </a:rPr>
              <a:t>Weapons of gold with a black boat with lines of silver, with a sail with five turns. The bow and the stern have two black crows. The boat sails on black and silver lines. 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orte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9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21510" name="Picture 6" descr="Picture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196" t="20190" r="33084" b="35126"/>
          <a:stretch>
            <a:fillRect/>
          </a:stretch>
        </p:blipFill>
        <p:spPr bwMode="auto">
          <a:xfrm>
            <a:off x="1187450" y="549275"/>
            <a:ext cx="2706688" cy="2879725"/>
          </a:xfrm>
          <a:prstGeom prst="rect">
            <a:avLst/>
          </a:prstGeom>
          <a:noFill/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2916238" y="4014788"/>
            <a:ext cx="5327650" cy="192087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000">
                <a:latin typeface="Forte" pitchFamily="66" charset="0"/>
              </a:rPr>
              <a:t>Isto é:</a:t>
            </a:r>
          </a:p>
          <a:p>
            <a:r>
              <a:rPr lang="pt-PT" sz="2000">
                <a:latin typeface="Forte" pitchFamily="66" charset="0"/>
              </a:rPr>
              <a:t>Armas de ouro com um barco preto com linhas de prata, com uma vela com cinco sacos de prata. A proa e a popa têm dois corvos negros. O barco com base em um mar de sete faixas onduladas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9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11271" name="Picture 7" descr="Picture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73" t="4802"/>
          <a:stretch>
            <a:fillRect/>
          </a:stretch>
        </p:blipFill>
        <p:spPr bwMode="auto">
          <a:xfrm>
            <a:off x="971550" y="0"/>
            <a:ext cx="3024188" cy="3416300"/>
          </a:xfrm>
          <a:prstGeom prst="rect">
            <a:avLst/>
          </a:prstGeom>
          <a:noFill/>
        </p:spPr>
      </p:pic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356100" y="4063396"/>
            <a:ext cx="3630613" cy="1569660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400" dirty="0">
                <a:latin typeface="Forte" pitchFamily="66" charset="0"/>
              </a:rPr>
              <a:t> </a:t>
            </a:r>
            <a:r>
              <a:rPr lang="pt-PT" sz="2400" dirty="0" err="1">
                <a:latin typeface="Forte" pitchFamily="66" charset="0"/>
              </a:rPr>
              <a:t>It</a:t>
            </a:r>
            <a:r>
              <a:rPr lang="pt-PT" sz="2400" dirty="0">
                <a:latin typeface="Forte" pitchFamily="66" charset="0"/>
              </a:rPr>
              <a:t> </a:t>
            </a:r>
            <a:r>
              <a:rPr lang="pt-PT" sz="2400" dirty="0" err="1">
                <a:latin typeface="Forte" pitchFamily="66" charset="0"/>
              </a:rPr>
              <a:t>is</a:t>
            </a:r>
            <a:r>
              <a:rPr lang="pt-PT" sz="2400" dirty="0">
                <a:latin typeface="Forte" pitchFamily="66" charset="0"/>
              </a:rPr>
              <a:t>:</a:t>
            </a:r>
          </a:p>
          <a:p>
            <a:endParaRPr lang="pt-PT" sz="2400" dirty="0">
              <a:latin typeface="Forte" pitchFamily="66" charset="0"/>
            </a:endParaRPr>
          </a:p>
          <a:p>
            <a:r>
              <a:rPr lang="pt-PT" sz="2400" dirty="0" err="1" smtClean="0">
                <a:latin typeface="Forte" pitchFamily="66" charset="0"/>
              </a:rPr>
              <a:t>The</a:t>
            </a:r>
            <a:r>
              <a:rPr lang="pt-PT" sz="2400" dirty="0" smtClean="0">
                <a:latin typeface="Forte" pitchFamily="66" charset="0"/>
              </a:rPr>
              <a:t> </a:t>
            </a:r>
            <a:r>
              <a:rPr lang="pt-PT" sz="2400" dirty="0" err="1" smtClean="0">
                <a:latin typeface="Forte" pitchFamily="66" charset="0"/>
              </a:rPr>
              <a:t>necklace</a:t>
            </a:r>
            <a:r>
              <a:rPr lang="pt-PT" sz="2400" dirty="0" smtClean="0">
                <a:latin typeface="Forte" pitchFamily="66" charset="0"/>
              </a:rPr>
              <a:t> </a:t>
            </a:r>
            <a:r>
              <a:rPr lang="pt-PT" sz="2400" smtClean="0">
                <a:latin typeface="Forte" pitchFamily="66" charset="0"/>
              </a:rPr>
              <a:t>of </a:t>
            </a:r>
            <a:r>
              <a:rPr lang="pt-PT" sz="2400" dirty="0" err="1">
                <a:latin typeface="Forte" pitchFamily="66" charset="0"/>
              </a:rPr>
              <a:t>Tower</a:t>
            </a:r>
            <a:r>
              <a:rPr lang="pt-PT" sz="2400" dirty="0">
                <a:latin typeface="Forte" pitchFamily="66" charset="0"/>
              </a:rPr>
              <a:t> </a:t>
            </a:r>
            <a:r>
              <a:rPr lang="pt-PT" sz="2400" dirty="0" err="1">
                <a:latin typeface="Forte" pitchFamily="66" charset="0"/>
              </a:rPr>
              <a:t>and</a:t>
            </a:r>
            <a:r>
              <a:rPr lang="pt-PT" sz="2400" dirty="0">
                <a:latin typeface="Forte" pitchFamily="66" charset="0"/>
              </a:rPr>
              <a:t> </a:t>
            </a:r>
            <a:r>
              <a:rPr lang="pt-PT" sz="2400" dirty="0" err="1">
                <a:latin typeface="Forte" pitchFamily="66" charset="0"/>
              </a:rPr>
              <a:t>Sword</a:t>
            </a:r>
            <a:r>
              <a:rPr lang="pt-PT" sz="2400" dirty="0">
                <a:latin typeface="Forte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7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13318" name="Picture 6" descr="Oeir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377097">
            <a:off x="2195513" y="188913"/>
            <a:ext cx="2508250" cy="2636837"/>
          </a:xfrm>
          <a:prstGeom prst="rect">
            <a:avLst/>
          </a:prstGeom>
          <a:noFill/>
        </p:spPr>
      </p:pic>
      <p:pic>
        <p:nvPicPr>
          <p:cNvPr id="13319" name="Picture 7" descr="LS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 r="47867" b="30791"/>
          <a:stretch>
            <a:fillRect/>
          </a:stretch>
        </p:blipFill>
        <p:spPr bwMode="auto">
          <a:xfrm rot="-1397625">
            <a:off x="107950" y="1196975"/>
            <a:ext cx="2403475" cy="2663825"/>
          </a:xfrm>
          <a:prstGeom prst="rect">
            <a:avLst/>
          </a:prstGeom>
          <a:noFill/>
        </p:spPr>
      </p:pic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3563938" y="4005263"/>
            <a:ext cx="4608512" cy="1917700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400">
                <a:latin typeface="Forte" pitchFamily="66" charset="0"/>
              </a:rPr>
              <a:t>Nós somos a Ana,  a Carolina e a Hellen e nós somos de Portugal. Nós vamos vos apresentar os brasões de Lisboa e Oeiras.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3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22534" name="Picture 6" descr="Picture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73" t="4802"/>
          <a:stretch>
            <a:fillRect/>
          </a:stretch>
        </p:blipFill>
        <p:spPr bwMode="auto">
          <a:xfrm>
            <a:off x="971550" y="0"/>
            <a:ext cx="3024188" cy="3416300"/>
          </a:xfrm>
          <a:prstGeom prst="rect">
            <a:avLst/>
          </a:prstGeom>
          <a:noFill/>
        </p:spPr>
      </p:pic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4356100" y="4252913"/>
            <a:ext cx="3630613" cy="1187450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400" dirty="0">
                <a:latin typeface="Forte" pitchFamily="66" charset="0"/>
              </a:rPr>
              <a:t> Isto é:</a:t>
            </a:r>
          </a:p>
          <a:p>
            <a:endParaRPr lang="pt-PT" sz="2400" dirty="0">
              <a:latin typeface="Forte" pitchFamily="66" charset="0"/>
            </a:endParaRPr>
          </a:p>
          <a:p>
            <a:r>
              <a:rPr lang="pt-PT" sz="2400" dirty="0">
                <a:latin typeface="Forte" pitchFamily="66" charset="0"/>
              </a:rPr>
              <a:t>Colar da Torre e Espada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3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924300" y="4149725"/>
            <a:ext cx="3630613" cy="1187450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Forte" pitchFamily="66" charset="0"/>
              </a:rPr>
              <a:t>We did our best so we hope you have understood everything. Bye!</a:t>
            </a:r>
          </a:p>
        </p:txBody>
      </p:sp>
      <p:pic>
        <p:nvPicPr>
          <p:cNvPr id="12296" name="Picture 8" descr="Imagem0456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 t="7195" r="34245" b="18977"/>
          <a:stretch>
            <a:fillRect/>
          </a:stretch>
        </p:blipFill>
        <p:spPr bwMode="auto">
          <a:xfrm rot="79641812">
            <a:off x="1353343" y="383382"/>
            <a:ext cx="2405063" cy="3600450"/>
          </a:xfrm>
          <a:prstGeom prst="rect">
            <a:avLst/>
          </a:prstGeom>
          <a:noFill/>
        </p:spPr>
      </p:pic>
      <p:sp>
        <p:nvSpPr>
          <p:cNvPr id="12297" name="Text Box 9"/>
          <p:cNvSpPr txBox="1">
            <a:spLocks noChangeArrowheads="1"/>
          </p:cNvSpPr>
          <p:nvPr/>
        </p:nvSpPr>
        <p:spPr bwMode="auto">
          <a:xfrm rot="-1217839">
            <a:off x="2916238" y="2924175"/>
            <a:ext cx="792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000">
                <a:solidFill>
                  <a:schemeClr val="bg1"/>
                </a:solidFill>
              </a:rPr>
              <a:t>Carolina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 rot="-1396112">
            <a:off x="1908175" y="3284538"/>
            <a:ext cx="7921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000">
                <a:solidFill>
                  <a:schemeClr val="bg1"/>
                </a:solidFill>
              </a:rPr>
              <a:t>Hellen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 rot="-1217839">
            <a:off x="3995738" y="2349500"/>
            <a:ext cx="792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000">
                <a:solidFill>
                  <a:schemeClr val="bg1"/>
                </a:solidFill>
              </a:rPr>
              <a:t>Ana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7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9731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924300" y="3967163"/>
            <a:ext cx="3630613" cy="155257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Forte" pitchFamily="66" charset="0"/>
              </a:rPr>
              <a:t>Nós fizemos o nosso melhor por isso esperamos que tenham percebido tudo. Adeus!</a:t>
            </a:r>
          </a:p>
        </p:txBody>
      </p:sp>
      <p:pic>
        <p:nvPicPr>
          <p:cNvPr id="23559" name="Picture 7" descr="Imagem0373"/>
          <p:cNvPicPr>
            <a:picLocks noChangeAspect="1" noChangeArrowheads="1"/>
          </p:cNvPicPr>
          <p:nvPr/>
        </p:nvPicPr>
        <p:blipFill>
          <a:blip r:embed="rId3" cstate="print"/>
          <a:srcRect l="22440" t="22427" r="24393" b="35222"/>
          <a:stretch>
            <a:fillRect/>
          </a:stretch>
        </p:blipFill>
        <p:spPr bwMode="auto">
          <a:xfrm rot="-1395385">
            <a:off x="539750" y="2349500"/>
            <a:ext cx="1152525" cy="1223963"/>
          </a:xfrm>
          <a:prstGeom prst="rect">
            <a:avLst/>
          </a:prstGeom>
          <a:noFill/>
        </p:spPr>
      </p:pic>
      <p:pic>
        <p:nvPicPr>
          <p:cNvPr id="23560" name="Picture 8" descr="Imagem0291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 t="7195" r="16536" b="17513"/>
          <a:stretch>
            <a:fillRect/>
          </a:stretch>
        </p:blipFill>
        <p:spPr bwMode="auto">
          <a:xfrm rot="-1403903">
            <a:off x="1979613" y="1773238"/>
            <a:ext cx="1017587" cy="1223962"/>
          </a:xfrm>
          <a:prstGeom prst="rect">
            <a:avLst/>
          </a:prstGeom>
          <a:noFill/>
        </p:spPr>
      </p:pic>
      <p:pic>
        <p:nvPicPr>
          <p:cNvPr id="23561" name="Picture 9" descr="image_nmg_7"/>
          <p:cNvPicPr>
            <a:picLocks noChangeAspect="1" noChangeArrowheads="1"/>
          </p:cNvPicPr>
          <p:nvPr/>
        </p:nvPicPr>
        <p:blipFill>
          <a:blip r:embed="rId5" cstate="print">
            <a:lum bright="6000"/>
          </a:blip>
          <a:srcRect l="34328" r="14116" b="26505"/>
          <a:stretch>
            <a:fillRect/>
          </a:stretch>
        </p:blipFill>
        <p:spPr bwMode="auto">
          <a:xfrm rot="-1390384">
            <a:off x="3348038" y="1125538"/>
            <a:ext cx="1049337" cy="1223962"/>
          </a:xfrm>
          <a:prstGeom prst="rect">
            <a:avLst/>
          </a:prstGeom>
          <a:noFill/>
          <a:ln w="9525">
            <a:solidFill>
              <a:srgbClr val="D6924E"/>
            </a:solidFill>
            <a:miter lim="800000"/>
            <a:headEnd/>
            <a:tailEnd/>
          </a:ln>
        </p:spPr>
      </p:pic>
      <p:sp>
        <p:nvSpPr>
          <p:cNvPr id="23565" name="Rectangle 13"/>
          <p:cNvSpPr>
            <a:spLocks noChangeArrowheads="1"/>
          </p:cNvSpPr>
          <p:nvPr/>
        </p:nvSpPr>
        <p:spPr bwMode="auto">
          <a:xfrm rot="950291">
            <a:off x="468313" y="3573463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 rot="950291">
            <a:off x="971550" y="2205038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 rot="950291">
            <a:off x="3203575" y="2349500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 rot="950291">
            <a:off x="1908175" y="2924175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 rot="950291">
            <a:off x="3708400" y="981075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 rot="950291">
            <a:off x="2339975" y="1628775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 rot="-3875414">
            <a:off x="71437" y="2601913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 rot="-3875414">
            <a:off x="2806700" y="1377951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79" name="Rectangle 27"/>
          <p:cNvSpPr>
            <a:spLocks noChangeArrowheads="1"/>
          </p:cNvSpPr>
          <p:nvPr/>
        </p:nvSpPr>
        <p:spPr bwMode="auto">
          <a:xfrm rot="-3875414">
            <a:off x="1439862" y="3105151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 rot="-3875414">
            <a:off x="1511300" y="1952626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81" name="Rectangle 29"/>
          <p:cNvSpPr>
            <a:spLocks noChangeArrowheads="1"/>
          </p:cNvSpPr>
          <p:nvPr/>
        </p:nvSpPr>
        <p:spPr bwMode="auto">
          <a:xfrm rot="-3875414">
            <a:off x="2735262" y="2601913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82" name="Rectangle 30"/>
          <p:cNvSpPr>
            <a:spLocks noChangeArrowheads="1"/>
          </p:cNvSpPr>
          <p:nvPr/>
        </p:nvSpPr>
        <p:spPr bwMode="auto">
          <a:xfrm rot="-3875414">
            <a:off x="4103687" y="1952626"/>
            <a:ext cx="720725" cy="215900"/>
          </a:xfrm>
          <a:prstGeom prst="rect">
            <a:avLst/>
          </a:prstGeom>
          <a:solidFill>
            <a:schemeClr val="accent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583" name="Text Box 31"/>
          <p:cNvSpPr txBox="1">
            <a:spLocks noChangeArrowheads="1"/>
          </p:cNvSpPr>
          <p:nvPr/>
        </p:nvSpPr>
        <p:spPr bwMode="auto">
          <a:xfrm rot="-1217839">
            <a:off x="1042988" y="3573463"/>
            <a:ext cx="792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000"/>
              <a:t>Carolina</a:t>
            </a:r>
          </a:p>
        </p:txBody>
      </p:sp>
      <p:sp>
        <p:nvSpPr>
          <p:cNvPr id="23584" name="Text Box 32"/>
          <p:cNvSpPr txBox="1">
            <a:spLocks noChangeArrowheads="1"/>
          </p:cNvSpPr>
          <p:nvPr/>
        </p:nvSpPr>
        <p:spPr bwMode="auto">
          <a:xfrm rot="-1217839">
            <a:off x="2411413" y="2997200"/>
            <a:ext cx="792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000"/>
              <a:t>Hellen</a:t>
            </a:r>
          </a:p>
        </p:txBody>
      </p:sp>
      <p:sp>
        <p:nvSpPr>
          <p:cNvPr id="23585" name="Text Box 33"/>
          <p:cNvSpPr txBox="1">
            <a:spLocks noChangeArrowheads="1"/>
          </p:cNvSpPr>
          <p:nvPr/>
        </p:nvSpPr>
        <p:spPr bwMode="auto">
          <a:xfrm rot="-1217839">
            <a:off x="3995738" y="2276475"/>
            <a:ext cx="792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000"/>
              <a:t>Ana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7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8198" name="Picture 6" descr="Oeir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377097">
            <a:off x="1187450" y="620713"/>
            <a:ext cx="2508250" cy="2636837"/>
          </a:xfrm>
          <a:prstGeom prst="rect">
            <a:avLst/>
          </a:prstGeom>
          <a:noFill/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427538" y="4005263"/>
            <a:ext cx="2808287" cy="119062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600">
                <a:latin typeface="Forte" pitchFamily="66" charset="0"/>
              </a:rPr>
              <a:t>Coat of arms from Oeiras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1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14342" name="Picture 6" descr="Oeir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377097">
            <a:off x="1187450" y="620713"/>
            <a:ext cx="2508250" cy="2636837"/>
          </a:xfrm>
          <a:prstGeom prst="rect">
            <a:avLst/>
          </a:prstGeom>
          <a:noFill/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932363" y="4149725"/>
            <a:ext cx="2160587" cy="119062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600">
                <a:latin typeface="Forte" pitchFamily="66" charset="0"/>
              </a:rPr>
              <a:t>Brasão de Oeiras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8" name="Picture 16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89" name="Picture 17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sp>
        <p:nvSpPr>
          <p:cNvPr id="3094" name="Rectangle 22"/>
          <p:cNvSpPr>
            <a:spLocks noChangeArrowheads="1"/>
          </p:cNvSpPr>
          <p:nvPr/>
        </p:nvSpPr>
        <p:spPr bwMode="auto">
          <a:xfrm rot="-1344684">
            <a:off x="900113" y="908050"/>
            <a:ext cx="3455987" cy="2519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pic>
        <p:nvPicPr>
          <p:cNvPr id="3095" name="Picture 23" descr="Oeiras1"/>
          <p:cNvPicPr>
            <a:picLocks noChangeAspect="1" noChangeArrowheads="1"/>
          </p:cNvPicPr>
          <p:nvPr/>
        </p:nvPicPr>
        <p:blipFill>
          <a:blip r:embed="rId3" cstate="print"/>
          <a:srcRect t="29608"/>
          <a:stretch>
            <a:fillRect/>
          </a:stretch>
        </p:blipFill>
        <p:spPr bwMode="auto">
          <a:xfrm rot="-1411932">
            <a:off x="900113" y="908050"/>
            <a:ext cx="3382962" cy="2501900"/>
          </a:xfrm>
          <a:prstGeom prst="rect">
            <a:avLst/>
          </a:prstGeom>
          <a:noFill/>
        </p:spPr>
      </p:pic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4356100" y="3751263"/>
            <a:ext cx="3630613" cy="2192337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400">
                <a:latin typeface="Forte" pitchFamily="66" charset="0"/>
              </a:rPr>
              <a:t> It is:</a:t>
            </a:r>
          </a:p>
          <a:p>
            <a:endParaRPr lang="pt-PT" sz="2400">
              <a:latin typeface="Forte" pitchFamily="66" charset="0"/>
            </a:endParaRPr>
          </a:p>
          <a:p>
            <a:r>
              <a:rPr lang="pt-PT" sz="2400">
                <a:latin typeface="Forte" pitchFamily="66" charset="0"/>
              </a:rPr>
              <a:t>White ribbon with the words “TOWN OF OEIRAS"</a:t>
            </a:r>
            <a:r>
              <a:rPr lang="pt-PT">
                <a:latin typeface="Forte" pitchFamily="66" charset="0"/>
              </a:rPr>
              <a:t/>
            </a:r>
            <a:br>
              <a:rPr lang="pt-PT">
                <a:latin typeface="Forte" pitchFamily="66" charset="0"/>
              </a:rPr>
            </a:br>
            <a:endParaRPr lang="pt-PT"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5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4356100" y="4071938"/>
            <a:ext cx="3630613" cy="155257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400">
                <a:latin typeface="Forte" pitchFamily="66" charset="0"/>
              </a:rPr>
              <a:t> Isto é:</a:t>
            </a:r>
          </a:p>
          <a:p>
            <a:endParaRPr lang="pt-PT" sz="2400">
              <a:latin typeface="Forte" pitchFamily="66" charset="0"/>
            </a:endParaRPr>
          </a:p>
          <a:p>
            <a:r>
              <a:rPr lang="pt-PT" sz="2400">
                <a:latin typeface="Forte" pitchFamily="66" charset="0"/>
              </a:rPr>
              <a:t>Fita branca com as palavras: “Vila de Oeiras”</a:t>
            </a:r>
          </a:p>
        </p:txBody>
      </p:sp>
      <p:pic>
        <p:nvPicPr>
          <p:cNvPr id="15369" name="Picture 9" descr="Oeiras1"/>
          <p:cNvPicPr>
            <a:picLocks noChangeAspect="1" noChangeArrowheads="1"/>
          </p:cNvPicPr>
          <p:nvPr/>
        </p:nvPicPr>
        <p:blipFill>
          <a:blip r:embed="rId3" cstate="print"/>
          <a:srcRect t="29610"/>
          <a:stretch>
            <a:fillRect/>
          </a:stretch>
        </p:blipFill>
        <p:spPr bwMode="auto">
          <a:xfrm rot="-1411932">
            <a:off x="900113" y="908050"/>
            <a:ext cx="3382962" cy="2501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187450" y="1311275"/>
            <a:ext cx="49276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>
                <a:latin typeface="Forte" pitchFamily="66" charset="0"/>
              </a:rPr>
              <a:t> It is:</a:t>
            </a: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</p:txBody>
      </p:sp>
      <p:pic>
        <p:nvPicPr>
          <p:cNvPr id="4103" name="Picture 7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5" name="Picture 9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4356100" y="4071938"/>
            <a:ext cx="3630613" cy="155257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400">
                <a:latin typeface="Forte" pitchFamily="66" charset="0"/>
              </a:rPr>
              <a:t> It is:</a:t>
            </a:r>
          </a:p>
          <a:p>
            <a:endParaRPr lang="pt-PT" sz="2400">
              <a:latin typeface="Forte" pitchFamily="66" charset="0"/>
            </a:endParaRPr>
          </a:p>
          <a:p>
            <a:r>
              <a:rPr lang="en-GB" sz="2400">
                <a:latin typeface="Forte" pitchFamily="66" charset="0"/>
              </a:rPr>
              <a:t>Silvered castle crowned with four towers </a:t>
            </a:r>
            <a:endParaRPr lang="pt-PT" sz="2400">
              <a:latin typeface="Forte" pitchFamily="66" charset="0"/>
            </a:endParaRPr>
          </a:p>
        </p:txBody>
      </p:sp>
      <p:pic>
        <p:nvPicPr>
          <p:cNvPr id="4107" name="Picture 11" descr="Oeiras2"/>
          <p:cNvPicPr>
            <a:picLocks noChangeAspect="1" noChangeArrowheads="1"/>
          </p:cNvPicPr>
          <p:nvPr/>
        </p:nvPicPr>
        <p:blipFill>
          <a:blip r:embed="rId3" cstate="print"/>
          <a:srcRect b="72119"/>
          <a:stretch>
            <a:fillRect/>
          </a:stretch>
        </p:blipFill>
        <p:spPr bwMode="auto">
          <a:xfrm rot="-1430467">
            <a:off x="0" y="1700213"/>
            <a:ext cx="5113338" cy="149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9" name="Picture 5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16390" name="Picture 6" descr="Oeiras2"/>
          <p:cNvPicPr>
            <a:picLocks noChangeAspect="1" noChangeArrowheads="1"/>
          </p:cNvPicPr>
          <p:nvPr/>
        </p:nvPicPr>
        <p:blipFill>
          <a:blip r:embed="rId3" cstate="print"/>
          <a:srcRect b="72119"/>
          <a:stretch>
            <a:fillRect/>
          </a:stretch>
        </p:blipFill>
        <p:spPr bwMode="auto">
          <a:xfrm rot="-1430467">
            <a:off x="0" y="1700213"/>
            <a:ext cx="5113338" cy="1498600"/>
          </a:xfrm>
          <a:prstGeom prst="rect">
            <a:avLst/>
          </a:prstGeom>
          <a:noFill/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356100" y="4071938"/>
            <a:ext cx="3630613" cy="155257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sz="2400">
                <a:latin typeface="Forte" pitchFamily="66" charset="0"/>
              </a:rPr>
              <a:t>Isto é:</a:t>
            </a:r>
          </a:p>
          <a:p>
            <a:endParaRPr lang="pt-PT" sz="2400">
              <a:latin typeface="Forte" pitchFamily="66" charset="0"/>
            </a:endParaRPr>
          </a:p>
          <a:p>
            <a:r>
              <a:rPr lang="pt-PT" sz="2400">
                <a:latin typeface="Forte" pitchFamily="66" charset="0"/>
              </a:rPr>
              <a:t>Castelo prateado coroado com quatro torres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187450" y="1311275"/>
            <a:ext cx="49276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>
                <a:latin typeface="Forte" pitchFamily="66" charset="0"/>
              </a:rPr>
              <a:t> It mean:</a:t>
            </a: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  <a:p>
            <a:endParaRPr lang="pt-PT">
              <a:latin typeface="Forte" pitchFamily="66" charset="0"/>
            </a:endParaRPr>
          </a:p>
        </p:txBody>
      </p:sp>
      <p:pic>
        <p:nvPicPr>
          <p:cNvPr id="5128" name="Picture 8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30" name="Picture 10" descr="EM-BRAN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393169">
            <a:off x="-757238" y="-458788"/>
            <a:ext cx="6096001" cy="4572001"/>
          </a:xfrm>
          <a:prstGeom prst="rect">
            <a:avLst/>
          </a:prstGeom>
          <a:solidFill>
            <a:srgbClr val="0099CC"/>
          </a:solidFill>
          <a:ln w="9525">
            <a:noFill/>
            <a:miter lim="800000"/>
            <a:headEnd/>
            <a:tailEnd/>
          </a:ln>
        </p:spPr>
      </p:pic>
      <p:pic>
        <p:nvPicPr>
          <p:cNvPr id="5131" name="Picture 11" descr="Oeiras"/>
          <p:cNvPicPr>
            <a:picLocks noChangeAspect="1" noChangeArrowheads="1"/>
          </p:cNvPicPr>
          <p:nvPr/>
        </p:nvPicPr>
        <p:blipFill>
          <a:blip r:embed="rId3" cstate="print"/>
          <a:srcRect l="16505" t="24385" r="17635" b="12903"/>
          <a:stretch>
            <a:fillRect/>
          </a:stretch>
        </p:blipFill>
        <p:spPr bwMode="auto">
          <a:xfrm rot="-1363385">
            <a:off x="1187450" y="981075"/>
            <a:ext cx="2590800" cy="2592388"/>
          </a:xfrm>
          <a:prstGeom prst="rect">
            <a:avLst/>
          </a:prstGeom>
          <a:noFill/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1187450" y="4795838"/>
            <a:ext cx="6769100" cy="1190625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pt-PT" dirty="0" err="1">
                <a:latin typeface="Forte" pitchFamily="66" charset="0"/>
              </a:rPr>
              <a:t>The</a:t>
            </a:r>
            <a:r>
              <a:rPr lang="pt-PT" dirty="0">
                <a:latin typeface="Forte" pitchFamily="66" charset="0"/>
              </a:rPr>
              <a:t> golden </a:t>
            </a:r>
            <a:r>
              <a:rPr lang="pt-PT" dirty="0" err="1">
                <a:latin typeface="Forte" pitchFamily="66" charset="0"/>
              </a:rPr>
              <a:t>grapes</a:t>
            </a:r>
            <a:r>
              <a:rPr lang="pt-PT" dirty="0">
                <a:latin typeface="Forte" pitchFamily="66" charset="0"/>
              </a:rPr>
              <a:t>, </a:t>
            </a:r>
            <a:r>
              <a:rPr lang="pt-PT" dirty="0" err="1" smtClean="0">
                <a:latin typeface="Forte" pitchFamily="66" charset="0"/>
              </a:rPr>
              <a:t>mean</a:t>
            </a:r>
            <a:r>
              <a:rPr lang="pt-PT" dirty="0" smtClean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fidelity</a:t>
            </a:r>
            <a:r>
              <a:rPr lang="pt-PT" dirty="0">
                <a:latin typeface="Forte" pitchFamily="66" charset="0"/>
              </a:rPr>
              <a:t>, </a:t>
            </a:r>
            <a:r>
              <a:rPr lang="pt-PT" dirty="0" err="1">
                <a:latin typeface="Forte" pitchFamily="66" charset="0"/>
              </a:rPr>
              <a:t>firmness</a:t>
            </a:r>
            <a:r>
              <a:rPr lang="pt-PT" dirty="0">
                <a:latin typeface="Forte" pitchFamily="66" charset="0"/>
              </a:rPr>
              <a:t>, </a:t>
            </a:r>
            <a:r>
              <a:rPr lang="pt-PT" dirty="0" err="1">
                <a:latin typeface="Forte" pitchFamily="66" charset="0"/>
              </a:rPr>
              <a:t>power</a:t>
            </a:r>
            <a:r>
              <a:rPr lang="pt-PT" dirty="0">
                <a:latin typeface="Forte" pitchFamily="66" charset="0"/>
              </a:rPr>
              <a:t>.</a:t>
            </a:r>
            <a:br>
              <a:rPr lang="pt-PT" dirty="0">
                <a:latin typeface="Forte" pitchFamily="66" charset="0"/>
              </a:rPr>
            </a:br>
            <a:r>
              <a:rPr lang="pt-PT" dirty="0">
                <a:latin typeface="Forte" pitchFamily="66" charset="0"/>
              </a:rPr>
              <a:t/>
            </a:r>
            <a:br>
              <a:rPr lang="pt-PT" dirty="0">
                <a:latin typeface="Forte" pitchFamily="66" charset="0"/>
              </a:rPr>
            </a:br>
            <a:r>
              <a:rPr lang="en-GB" dirty="0">
                <a:latin typeface="Forte" pitchFamily="66" charset="0"/>
              </a:rPr>
              <a:t>The rivers are represented by varying between silver and blue stripes, and the sea is represented by wavy bands of silver and green. </a:t>
            </a:r>
            <a:endParaRPr lang="pt-PT" dirty="0">
              <a:latin typeface="Forte" pitchFamily="66" charset="0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140200" y="3573463"/>
            <a:ext cx="3887788" cy="641350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dirty="0" err="1">
                <a:latin typeface="Forte" pitchFamily="66" charset="0"/>
              </a:rPr>
              <a:t>The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purple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grapes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 smtClean="0">
                <a:latin typeface="Forte" pitchFamily="66" charset="0"/>
              </a:rPr>
              <a:t>mean</a:t>
            </a:r>
            <a:r>
              <a:rPr lang="pt-PT" dirty="0" smtClean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wealth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and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abundance</a:t>
            </a:r>
            <a:r>
              <a:rPr lang="pt-PT" dirty="0">
                <a:latin typeface="Forte" pitchFamily="66" charset="0"/>
              </a:rPr>
              <a:t> 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6084888" y="981075"/>
            <a:ext cx="1655762" cy="2585323"/>
          </a:xfrm>
          <a:prstGeom prst="rect">
            <a:avLst/>
          </a:prstGeom>
          <a:solidFill>
            <a:schemeClr val="accent1">
              <a:alpha val="67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dirty="0" err="1">
                <a:latin typeface="Forte" pitchFamily="66" charset="0"/>
              </a:rPr>
              <a:t>The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black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indicates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the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field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of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arms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 smtClean="0">
                <a:latin typeface="Forte" pitchFamily="66" charset="0"/>
              </a:rPr>
              <a:t>it</a:t>
            </a:r>
            <a:r>
              <a:rPr lang="pt-PT" dirty="0" smtClean="0">
                <a:latin typeface="Forte" pitchFamily="66" charset="0"/>
              </a:rPr>
              <a:t> </a:t>
            </a:r>
            <a:r>
              <a:rPr lang="pt-PT" dirty="0" err="1" smtClean="0">
                <a:latin typeface="Forte" pitchFamily="66" charset="0"/>
              </a:rPr>
              <a:t>is</a:t>
            </a:r>
            <a:r>
              <a:rPr lang="pt-PT" dirty="0" smtClean="0">
                <a:latin typeface="Forte" pitchFamily="66" charset="0"/>
              </a:rPr>
              <a:t> </a:t>
            </a:r>
            <a:r>
              <a:rPr lang="pt-PT" dirty="0" err="1" smtClean="0">
                <a:latin typeface="Forte" pitchFamily="66" charset="0"/>
              </a:rPr>
              <a:t>the</a:t>
            </a:r>
            <a:r>
              <a:rPr lang="pt-PT" dirty="0" smtClean="0">
                <a:latin typeface="Forte" pitchFamily="66" charset="0"/>
              </a:rPr>
              <a:t> </a:t>
            </a:r>
            <a:r>
              <a:rPr lang="pt-PT" dirty="0" err="1" smtClean="0">
                <a:latin typeface="Forte" pitchFamily="66" charset="0"/>
              </a:rPr>
              <a:t>symbol</a:t>
            </a:r>
            <a:r>
              <a:rPr lang="pt-PT" dirty="0" smtClean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of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the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land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and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means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firmness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and</a:t>
            </a:r>
            <a:r>
              <a:rPr lang="pt-PT" dirty="0">
                <a:latin typeface="Forte" pitchFamily="66" charset="0"/>
              </a:rPr>
              <a:t> </a:t>
            </a:r>
            <a:r>
              <a:rPr lang="pt-PT" dirty="0" err="1">
                <a:latin typeface="Forte" pitchFamily="66" charset="0"/>
              </a:rPr>
              <a:t>honesty</a:t>
            </a:r>
            <a:r>
              <a:rPr lang="pt-PT" dirty="0">
                <a:latin typeface="Forte" pitchFamily="66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393</Words>
  <Application>Microsoft Office PowerPoint</Application>
  <PresentationFormat>Apresentação no Ecrã (4:3)</PresentationFormat>
  <Paragraphs>74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22</vt:i4>
      </vt:variant>
    </vt:vector>
  </HeadingPairs>
  <TitlesOfParts>
    <vt:vector size="23" baseType="lpstr">
      <vt:lpstr>Default Design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  <vt:lpstr>Diapositivo 17</vt:lpstr>
      <vt:lpstr>Diapositivo 18</vt:lpstr>
      <vt:lpstr>Diapositivo 19</vt:lpstr>
      <vt:lpstr>Diapositivo 20</vt:lpstr>
      <vt:lpstr>Diapositivo 21</vt:lpstr>
      <vt:lpstr>Diapositivo 22</vt:lpstr>
    </vt:vector>
  </TitlesOfParts>
  <Company>...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Aninhas</dc:creator>
  <cp:lastModifiedBy>dTurma1</cp:lastModifiedBy>
  <cp:revision>12</cp:revision>
  <dcterms:created xsi:type="dcterms:W3CDTF">2011-12-08T12:02:12Z</dcterms:created>
  <dcterms:modified xsi:type="dcterms:W3CDTF">2012-02-07T12:44:16Z</dcterms:modified>
</cp:coreProperties>
</file>